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125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Ethical Considerations in Data Science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232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science has become a powerful tool, but with great power comes great responsibility. Examining the ethical implications of data-driven decision making is crucial as the field continues to evolve.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56039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BEBB3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7493" y="5560576"/>
            <a:ext cx="2266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439370"/>
            <a:ext cx="358330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Muhammad Usman  Ghani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and Consent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science often involves collecting and analyzing sensitive personal information. Ensuring individual privacy and obtaining proper consent from data subjects should be a top priority for ethical data practitioners.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586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Bias and Fairness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472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6" name="Text 4"/>
          <p:cNvSpPr/>
          <p:nvPr/>
        </p:nvSpPr>
        <p:spPr>
          <a:xfrm>
            <a:off x="2219206" y="3188970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1472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Algorithmic Bias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627715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and algorithms can reflect and amplify existing societal biases, leading to unfair or discriminatory decisions. Proactively identifying and mitigating these biases is essential.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1472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0" name="Text 8"/>
          <p:cNvSpPr/>
          <p:nvPr/>
        </p:nvSpPr>
        <p:spPr>
          <a:xfrm>
            <a:off x="5788104" y="318897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14729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Representational Bias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3974902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Datasets that do not accurately reflect the diversity of the population can result in models that fail to generalize. Inclusive data collection is crucial.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1472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2"/>
          <p:cNvSpPr/>
          <p:nvPr/>
        </p:nvSpPr>
        <p:spPr>
          <a:xfrm>
            <a:off x="9382363" y="31889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14729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Transparency and Explainability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3974902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scientists should strive to make their models and decision-making processes transparent and interpretable, allowing for accountability.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72402"/>
            <a:ext cx="7962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Provenance and Integrity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00030"/>
            <a:ext cx="3370064" cy="3057168"/>
          </a:xfrm>
          <a:prstGeom prst="roundRect">
            <a:avLst>
              <a:gd name="adj" fmla="val 4361"/>
            </a:avLst>
          </a:prstGeom>
          <a:solidFill>
            <a:srgbClr val="12161D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3222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Lineage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3802618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origin, transformation, and quality of data is essential to ensure its trustworthiness and appropriateness for a given use case.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100030"/>
            <a:ext cx="3370064" cy="3057168"/>
          </a:xfrm>
          <a:prstGeom prst="roundRect">
            <a:avLst>
              <a:gd name="adj" fmla="val 4361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3222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Integrity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3802618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robust data validation and quality control measures can prevent the propagation of errors or manipulation, protecting the integrity of insights.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100030"/>
            <a:ext cx="3370064" cy="3057168"/>
          </a:xfrm>
          <a:prstGeom prst="roundRect">
            <a:avLst>
              <a:gd name="adj" fmla="val 4361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322201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Responsible Data Sourcing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149804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scientists should carefully vet the sources of their data and ensure they have the necessary rights and permissions to use it.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3906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Ethical Data Use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Beneficence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858220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science projects should be designed to maximize benefits and minimize potential harms to individuals and society.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Non-Maleficence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scientists have a responsibility to avoid using data in ways that could cause unintended negative consequences.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Justice and Equity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insights and applications of data science should be distributed fairly, without disproportionately favoring or disadvantaging particular groups.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74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1840" y="3194804"/>
            <a:ext cx="7789426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3"/>
              </a:lnSpc>
              <a:buNone/>
            </a:pPr>
            <a:r>
              <a:rPr lang="en-US" sz="41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Accountability and Governance</a:t>
            </a:r>
            <a:endParaRPr lang="en-US" sz="412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40" y="4163258"/>
            <a:ext cx="3315533" cy="837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51152" y="5314950"/>
            <a:ext cx="261747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Ethical Frameworks</a:t>
            </a:r>
            <a:endParaRPr lang="en-US" sz="2061" dirty="0"/>
          </a:p>
        </p:txBody>
      </p:sp>
      <p:sp>
        <p:nvSpPr>
          <p:cNvPr id="8" name="Text 4"/>
          <p:cNvSpPr/>
          <p:nvPr/>
        </p:nvSpPr>
        <p:spPr>
          <a:xfrm>
            <a:off x="2551152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and adhering to clear ethical frameworks can guide decision-making and hold data practitioners accountable.</a:t>
            </a:r>
            <a:endParaRPr lang="en-US" sz="164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74" y="4163258"/>
            <a:ext cx="3315533" cy="837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6686" y="5314950"/>
            <a:ext cx="2845475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Organizational Policies</a:t>
            </a:r>
            <a:endParaRPr lang="en-US" sz="2061" dirty="0"/>
          </a:p>
        </p:txBody>
      </p:sp>
      <p:sp>
        <p:nvSpPr>
          <p:cNvPr id="11" name="Text 6"/>
          <p:cNvSpPr/>
          <p:nvPr/>
        </p:nvSpPr>
        <p:spPr>
          <a:xfrm>
            <a:off x="5866686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robust data governance policies and processes can ensure ethical data practices are consistently followed.</a:t>
            </a:r>
            <a:endParaRPr lang="en-US" sz="164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907" y="4163258"/>
            <a:ext cx="3315533" cy="837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82219" y="5314950"/>
            <a:ext cx="2866311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Oversight and Auditing</a:t>
            </a:r>
            <a:endParaRPr lang="en-US" sz="2061" dirty="0"/>
          </a:p>
        </p:txBody>
      </p:sp>
      <p:sp>
        <p:nvSpPr>
          <p:cNvPr id="14" name="Text 8"/>
          <p:cNvSpPr/>
          <p:nvPr/>
        </p:nvSpPr>
        <p:spPr>
          <a:xfrm>
            <a:off x="9182219" y="5767626"/>
            <a:ext cx="2896910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audits and external oversight can help identify and address ethical issues in data science projects.</a:t>
            </a:r>
            <a:endParaRPr lang="en-US" sz="164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05633"/>
            <a:ext cx="10332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Learning and Improvement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60236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 training and education in ethical data science practices should be a priority for individuals and organizations.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34434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60236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Cross-disciplinary collaboration and knowledge sharing can foster a culture of ethical data science.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4434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60236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research and investigation into the ethical implications of data science can drive progress in the field.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12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Path Forward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39998"/>
            <a:ext cx="10554414" cy="992505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980849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Ethical Principles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2980849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Proactively incorporate ethical considerations into every stage of the data science lifecycle.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397335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Ethical Culture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3973354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Cultivate an organizational culture that prioritizes ethical data practices and accountability.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5180409"/>
            <a:ext cx="10554414" cy="1347907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11" name="Text 9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 Stakeholders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5321260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diverse stakeholders to identify and address ethical challenges in data-driven decision making.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2024-06-01T18:08:39Z</dcterms:created>
  <dcterms:modified xsi:type="dcterms:W3CDTF">2024-06-01T18:08:39Z</dcterms:modified>
</cp:coreProperties>
</file>